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4AE1-24C6-B6F1-B16B-1E43CC0D7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Փաստեր</a:t>
            </a:r>
            <a:r>
              <a:rPr lang="en-US" dirty="0"/>
              <a:t> </a:t>
            </a:r>
            <a:r>
              <a:rPr lang="en-US" dirty="0" err="1"/>
              <a:t>գարնան</a:t>
            </a:r>
            <a:r>
              <a:rPr lang="en-US" dirty="0"/>
              <a:t> </a:t>
            </a:r>
            <a:r>
              <a:rPr lang="en-US" dirty="0" err="1"/>
              <a:t>մասին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50AA-DDBA-111A-2518-FDB4713C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Փաստեր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5013B-45F8-D745-CBF3-3B74971B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418" y="1770949"/>
            <a:ext cx="7796540" cy="39978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Գարունը</a:t>
            </a:r>
            <a:r>
              <a:rPr lang="en-US" dirty="0"/>
              <a:t> </a:t>
            </a:r>
            <a:r>
              <a:rPr lang="en-US" dirty="0" err="1"/>
              <a:t>անցումային</a:t>
            </a:r>
            <a:r>
              <a:rPr lang="en-US" dirty="0"/>
              <a:t> </a:t>
            </a:r>
            <a:r>
              <a:rPr lang="en-US" dirty="0" err="1"/>
              <a:t>ժամանակաշրջան</a:t>
            </a:r>
            <a:r>
              <a:rPr lang="en-US" dirty="0"/>
              <a:t> է, </a:t>
            </a:r>
            <a:r>
              <a:rPr lang="en-US" dirty="0" err="1"/>
              <a:t>երբ</a:t>
            </a:r>
            <a:r>
              <a:rPr lang="en-US" dirty="0"/>
              <a:t> </a:t>
            </a:r>
            <a:r>
              <a:rPr lang="en-US" dirty="0" err="1"/>
              <a:t>օրվա</a:t>
            </a:r>
            <a:r>
              <a:rPr lang="en-US" dirty="0"/>
              <a:t> </a:t>
            </a:r>
            <a:r>
              <a:rPr lang="en-US" dirty="0" err="1"/>
              <a:t>լուսավորվածությունը</a:t>
            </a:r>
            <a:r>
              <a:rPr lang="en-US" dirty="0"/>
              <a:t> և </a:t>
            </a:r>
            <a:r>
              <a:rPr lang="en-US" dirty="0" err="1"/>
              <a:t>օդի</a:t>
            </a:r>
            <a:r>
              <a:rPr lang="en-US" dirty="0"/>
              <a:t> </a:t>
            </a:r>
            <a:r>
              <a:rPr lang="en-US" dirty="0" err="1"/>
              <a:t>ջերմաստիճանը</a:t>
            </a:r>
            <a:r>
              <a:rPr lang="en-US" dirty="0"/>
              <a:t> </a:t>
            </a:r>
            <a:r>
              <a:rPr lang="en-US" dirty="0" err="1"/>
              <a:t>աստիճանաբար</a:t>
            </a:r>
            <a:r>
              <a:rPr lang="en-US" dirty="0"/>
              <a:t> </a:t>
            </a:r>
            <a:r>
              <a:rPr lang="en-US" dirty="0" err="1"/>
              <a:t>ավելանում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։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Աստղագիտական</a:t>
            </a:r>
            <a:r>
              <a:rPr lang="en-US" dirty="0"/>
              <a:t> </a:t>
            </a:r>
            <a:r>
              <a:rPr lang="en-US" dirty="0" err="1"/>
              <a:t>գարունը</a:t>
            </a:r>
            <a:r>
              <a:rPr lang="en-US" dirty="0"/>
              <a:t> </a:t>
            </a:r>
            <a:r>
              <a:rPr lang="en-US" dirty="0" err="1"/>
              <a:t>սկսվում</a:t>
            </a:r>
            <a:r>
              <a:rPr lang="en-US" dirty="0"/>
              <a:t> է </a:t>
            </a:r>
            <a:r>
              <a:rPr lang="en-US" dirty="0" err="1"/>
              <a:t>մարտի</a:t>
            </a:r>
            <a:r>
              <a:rPr lang="en-US" dirty="0"/>
              <a:t> 21 </a:t>
            </a:r>
            <a:r>
              <a:rPr lang="en-US" dirty="0" err="1"/>
              <a:t>ից</a:t>
            </a:r>
            <a:r>
              <a:rPr lang="en-US" dirty="0"/>
              <a:t> ։</a:t>
            </a:r>
            <a:r>
              <a:rPr lang="en-US" dirty="0" err="1"/>
              <a:t>Իսկ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ըստ</a:t>
            </a:r>
            <a:r>
              <a:rPr lang="en-US" dirty="0"/>
              <a:t> </a:t>
            </a:r>
            <a:r>
              <a:rPr lang="en-US" dirty="0" err="1"/>
              <a:t>օրացույի</a:t>
            </a:r>
            <a:r>
              <a:rPr lang="en-US" dirty="0"/>
              <a:t> </a:t>
            </a:r>
            <a:r>
              <a:rPr lang="en-US" dirty="0" err="1"/>
              <a:t>գարունը</a:t>
            </a:r>
            <a:r>
              <a:rPr lang="en-US" dirty="0"/>
              <a:t> </a:t>
            </a:r>
            <a:r>
              <a:rPr lang="en-US" dirty="0" err="1"/>
              <a:t>սկսվում</a:t>
            </a:r>
            <a:r>
              <a:rPr lang="en-US" dirty="0"/>
              <a:t> է </a:t>
            </a:r>
            <a:r>
              <a:rPr lang="en-US" dirty="0" err="1"/>
              <a:t>մարտ</a:t>
            </a:r>
            <a:r>
              <a:rPr lang="en-US" dirty="0"/>
              <a:t> </a:t>
            </a:r>
            <a:r>
              <a:rPr lang="en-US" dirty="0" err="1"/>
              <a:t>ամսվա</a:t>
            </a:r>
            <a:r>
              <a:rPr lang="en-US" dirty="0"/>
              <a:t> </a:t>
            </a:r>
            <a:r>
              <a:rPr lang="en-US" dirty="0" err="1"/>
              <a:t>առաջին</a:t>
            </a:r>
            <a:r>
              <a:rPr lang="en-US" dirty="0"/>
              <a:t> </a:t>
            </a:r>
            <a:r>
              <a:rPr lang="en-US" dirty="0" err="1"/>
              <a:t>օրվանից</a:t>
            </a:r>
            <a:r>
              <a:rPr lang="en-US" dirty="0"/>
              <a:t>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5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9531-680E-7AF0-EE57-8D1E452B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Փաստեր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F361-73EB-1E7F-D0A1-B41442D4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514" y="2351618"/>
            <a:ext cx="7796540" cy="3997828"/>
          </a:xfrm>
        </p:spPr>
        <p:txBody>
          <a:bodyPr/>
          <a:lstStyle/>
          <a:p>
            <a:r>
              <a:rPr lang="en-US" dirty="0" err="1"/>
              <a:t>Գարունը</a:t>
            </a:r>
            <a:r>
              <a:rPr lang="en-US" dirty="0"/>
              <a:t> </a:t>
            </a:r>
            <a:r>
              <a:rPr lang="en-US" dirty="0" err="1"/>
              <a:t>տարվա</a:t>
            </a:r>
            <a:r>
              <a:rPr lang="en-US" dirty="0"/>
              <a:t> </a:t>
            </a:r>
            <a:r>
              <a:rPr lang="en-US" dirty="0" err="1"/>
              <a:t>չորս</a:t>
            </a:r>
            <a:r>
              <a:rPr lang="en-US" dirty="0"/>
              <a:t> </a:t>
            </a:r>
            <a:r>
              <a:rPr lang="en-US" dirty="0" err="1"/>
              <a:t>եղանակները</a:t>
            </a:r>
            <a:r>
              <a:rPr lang="en-US" dirty="0"/>
              <a:t> </a:t>
            </a:r>
            <a:r>
              <a:rPr lang="en-US" dirty="0" err="1"/>
              <a:t>մեկն</a:t>
            </a:r>
            <a:r>
              <a:rPr lang="en-US" dirty="0"/>
              <a:t> է։</a:t>
            </a:r>
          </a:p>
          <a:p>
            <a:r>
              <a:rPr lang="en-US" dirty="0" err="1"/>
              <a:t>Գարնանը</a:t>
            </a:r>
            <a:r>
              <a:rPr lang="en-US" dirty="0"/>
              <a:t> </a:t>
            </a:r>
            <a:r>
              <a:rPr lang="en-US" dirty="0" err="1"/>
              <a:t>ծառերը</a:t>
            </a:r>
            <a:r>
              <a:rPr lang="en-US" dirty="0"/>
              <a:t> </a:t>
            </a:r>
            <a:r>
              <a:rPr lang="en-US" dirty="0" err="1"/>
              <a:t>ծաղկում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եւ</a:t>
            </a:r>
            <a:r>
              <a:rPr lang="en-US" dirty="0"/>
              <a:t> </a:t>
            </a:r>
            <a:r>
              <a:rPr lang="en-US" dirty="0" err="1"/>
              <a:t>ձմեռային</a:t>
            </a:r>
            <a:r>
              <a:rPr lang="en-US" dirty="0"/>
              <a:t> </a:t>
            </a:r>
            <a:r>
              <a:rPr lang="en-US" dirty="0" err="1"/>
              <a:t>քուն</a:t>
            </a:r>
            <a:r>
              <a:rPr lang="en-US" dirty="0"/>
              <a:t> </a:t>
            </a:r>
            <a:r>
              <a:rPr lang="en-US" dirty="0" err="1"/>
              <a:t>մտնող</a:t>
            </a:r>
            <a:r>
              <a:rPr lang="en-US" dirty="0"/>
              <a:t> </a:t>
            </a:r>
            <a:r>
              <a:rPr lang="en-US" dirty="0" err="1"/>
              <a:t>կենդանիները</a:t>
            </a:r>
            <a:r>
              <a:rPr lang="en-US" dirty="0"/>
              <a:t> </a:t>
            </a:r>
            <a:r>
              <a:rPr lang="en-US" dirty="0" err="1"/>
              <a:t>արթնանում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քնից</a:t>
            </a:r>
            <a:r>
              <a:rPr lang="en-US" dirty="0"/>
              <a:t>։</a:t>
            </a:r>
          </a:p>
          <a:p>
            <a:r>
              <a:rPr lang="en-US" dirty="0" err="1"/>
              <a:t>Գարնանը</a:t>
            </a:r>
            <a:r>
              <a:rPr lang="en-US" dirty="0"/>
              <a:t> </a:t>
            </a:r>
            <a:r>
              <a:rPr lang="en-US" dirty="0" err="1"/>
              <a:t>չվող</a:t>
            </a:r>
            <a:r>
              <a:rPr lang="en-US" dirty="0"/>
              <a:t> </a:t>
            </a:r>
            <a:r>
              <a:rPr lang="en-US" dirty="0" err="1"/>
              <a:t>թռչունները</a:t>
            </a:r>
            <a:r>
              <a:rPr lang="en-US" dirty="0"/>
              <a:t> </a:t>
            </a:r>
            <a:r>
              <a:rPr lang="en-US" dirty="0" err="1"/>
              <a:t>վերադառնում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օրինակ</a:t>
            </a:r>
            <a:r>
              <a:rPr lang="en-US" dirty="0"/>
              <a:t> </a:t>
            </a:r>
            <a:r>
              <a:rPr lang="en-US" dirty="0" err="1"/>
              <a:t>Ծիծեռնակները</a:t>
            </a:r>
            <a:r>
              <a:rPr lang="en-US" dirty="0"/>
              <a:t>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5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690E-4490-305F-6B31-4B51CF50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0CC04C-EEFE-C862-559E-864CEBB14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028" y="380726"/>
            <a:ext cx="8520661" cy="6475094"/>
          </a:xfrm>
        </p:spPr>
      </p:pic>
    </p:spTree>
    <p:extLst>
      <p:ext uri="{BB962C8B-B14F-4D97-AF65-F5344CB8AC3E}">
        <p14:creationId xmlns:p14="http://schemas.microsoft.com/office/powerpoint/2010/main" val="2678978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Madison</vt:lpstr>
      <vt:lpstr>Փաստեր գարնան մասին</vt:lpstr>
      <vt:lpstr>Փաստեր</vt:lpstr>
      <vt:lpstr>Փաստեր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Փաստեր գարնան մասին</dc:title>
  <dc:creator>Մարալ Ավագյան</dc:creator>
  <cp:lastModifiedBy>Մարալ Ավագյան</cp:lastModifiedBy>
  <cp:revision>1</cp:revision>
  <dcterms:created xsi:type="dcterms:W3CDTF">2023-03-29T20:43:55Z</dcterms:created>
  <dcterms:modified xsi:type="dcterms:W3CDTF">2023-03-29T20:56:13Z</dcterms:modified>
</cp:coreProperties>
</file>